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63646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63646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63646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701709" y="5198417"/>
            <a:ext cx="5242390" cy="24596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4300" y="6803135"/>
            <a:ext cx="4591342" cy="8549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703823" y="5344909"/>
            <a:ext cx="2455125" cy="10795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756" y="421258"/>
            <a:ext cx="9482886" cy="275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63646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3892" y="6439293"/>
            <a:ext cx="27914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175" marR="5080" indent="-245110" algn="r">
              <a:lnSpc>
                <a:spcPct val="100000"/>
              </a:lnSpc>
              <a:spcBef>
                <a:spcPts val="100"/>
              </a:spcBef>
            </a:pPr>
            <a:r>
              <a:rPr sz="1000" spc="10" dirty="0">
                <a:latin typeface="Calibri"/>
                <a:cs typeface="Calibri"/>
              </a:rPr>
              <a:t>Proceeds </a:t>
            </a:r>
            <a:r>
              <a:rPr sz="1000" dirty="0">
                <a:latin typeface="Calibri"/>
                <a:cs typeface="Calibri"/>
              </a:rPr>
              <a:t>of </a:t>
            </a:r>
            <a:r>
              <a:rPr sz="1000" spc="5" dirty="0">
                <a:latin typeface="Calibri"/>
                <a:cs typeface="Calibri"/>
              </a:rPr>
              <a:t>this </a:t>
            </a:r>
            <a:r>
              <a:rPr sz="1000" spc="10" dirty="0">
                <a:latin typeface="Calibri"/>
                <a:cs typeface="Calibri"/>
              </a:rPr>
              <a:t>event </a:t>
            </a:r>
            <a:r>
              <a:rPr sz="1000" spc="5" dirty="0">
                <a:latin typeface="Calibri"/>
                <a:cs typeface="Calibri"/>
              </a:rPr>
              <a:t>will benefit </a:t>
            </a:r>
            <a:r>
              <a:rPr sz="1000" spc="10" dirty="0">
                <a:latin typeface="Calibri"/>
                <a:cs typeface="Calibri"/>
              </a:rPr>
              <a:t>cancer</a:t>
            </a:r>
            <a:r>
              <a:rPr sz="1000" spc="-1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research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at  </a:t>
            </a:r>
            <a:r>
              <a:rPr sz="1000" dirty="0">
                <a:latin typeface="Calibri"/>
                <a:cs typeface="Calibri"/>
              </a:rPr>
              <a:t>UPMC </a:t>
            </a:r>
            <a:r>
              <a:rPr sz="1000" spc="15" dirty="0">
                <a:latin typeface="Calibri"/>
                <a:cs typeface="Calibri"/>
              </a:rPr>
              <a:t>Hillman </a:t>
            </a:r>
            <a:r>
              <a:rPr sz="1000" spc="10" dirty="0">
                <a:latin typeface="Calibri"/>
                <a:cs typeface="Calibri"/>
              </a:rPr>
              <a:t>Cancer </a:t>
            </a:r>
            <a:r>
              <a:rPr sz="1000" dirty="0">
                <a:latin typeface="Calibri"/>
                <a:cs typeface="Calibri"/>
              </a:rPr>
              <a:t>Center, affiliated</a:t>
            </a:r>
            <a:r>
              <a:rPr sz="1000" spc="-80" dirty="0">
                <a:latin typeface="Calibri"/>
                <a:cs typeface="Calibri"/>
              </a:rPr>
              <a:t> </a:t>
            </a:r>
            <a:r>
              <a:rPr sz="1000" spc="10" dirty="0">
                <a:latin typeface="Calibri"/>
                <a:cs typeface="Calibri"/>
              </a:rPr>
              <a:t>with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the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University </a:t>
            </a:r>
            <a:r>
              <a:rPr sz="1000" dirty="0">
                <a:latin typeface="Calibri"/>
                <a:cs typeface="Calibri"/>
              </a:rPr>
              <a:t>of </a:t>
            </a:r>
            <a:r>
              <a:rPr sz="1000" spc="15" dirty="0">
                <a:latin typeface="Calibri"/>
                <a:cs typeface="Calibri"/>
              </a:rPr>
              <a:t>Pittsburgh </a:t>
            </a:r>
            <a:r>
              <a:rPr sz="1000" spc="20" dirty="0">
                <a:latin typeface="Calibri"/>
                <a:cs typeface="Calibri"/>
              </a:rPr>
              <a:t>School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114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Medicine.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17388" y="421258"/>
            <a:ext cx="4453255" cy="2755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1725">
              <a:lnSpc>
                <a:spcPts val="4450"/>
              </a:lnSpc>
              <a:spcBef>
                <a:spcPts val="100"/>
              </a:spcBef>
            </a:pPr>
            <a:r>
              <a:rPr spc="-395" dirty="0"/>
              <a:t>Welcome </a:t>
            </a:r>
            <a:r>
              <a:rPr spc="-145" dirty="0"/>
              <a:t>to</a:t>
            </a:r>
            <a:r>
              <a:rPr spc="-484" dirty="0"/>
              <a:t> </a:t>
            </a:r>
            <a:r>
              <a:rPr spc="-235" dirty="0"/>
              <a:t>the</a:t>
            </a:r>
          </a:p>
          <a:p>
            <a:pPr marL="12700" marR="5080" indent="-635" algn="ctr">
              <a:lnSpc>
                <a:spcPts val="8640"/>
              </a:lnSpc>
              <a:spcBef>
                <a:spcPts val="55"/>
              </a:spcBef>
            </a:pPr>
            <a:r>
              <a:rPr sz="7200" b="1" spc="-335" dirty="0">
                <a:solidFill>
                  <a:srgbClr val="3F54FF"/>
                </a:solidFill>
                <a:latin typeface="Calibri"/>
                <a:cs typeface="Calibri"/>
              </a:rPr>
              <a:t>Fight </a:t>
            </a:r>
            <a:r>
              <a:rPr sz="7200" b="1" spc="-580" dirty="0">
                <a:solidFill>
                  <a:srgbClr val="3F54FF"/>
                </a:solidFill>
                <a:latin typeface="Calibri"/>
                <a:cs typeface="Calibri"/>
              </a:rPr>
              <a:t>Fore  </a:t>
            </a:r>
            <a:r>
              <a:rPr sz="7200" b="1" spc="-635" dirty="0">
                <a:solidFill>
                  <a:srgbClr val="3F54FF"/>
                </a:solidFill>
                <a:latin typeface="Calibri"/>
                <a:cs typeface="Calibri"/>
              </a:rPr>
              <a:t>Cancer</a:t>
            </a:r>
            <a:r>
              <a:rPr sz="7200" b="1" spc="-550" dirty="0">
                <a:solidFill>
                  <a:srgbClr val="3F54FF"/>
                </a:solidFill>
                <a:latin typeface="Calibri"/>
                <a:cs typeface="Calibri"/>
              </a:rPr>
              <a:t> </a:t>
            </a:r>
            <a:r>
              <a:rPr sz="7200" b="1" spc="-535" dirty="0">
                <a:solidFill>
                  <a:srgbClr val="3F54FF"/>
                </a:solidFill>
                <a:latin typeface="Calibri"/>
                <a:cs typeface="Calibri"/>
              </a:rPr>
              <a:t>Outing</a:t>
            </a:r>
            <a:endParaRPr sz="7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0" y="1299845"/>
            <a:ext cx="1050925" cy="435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000"/>
              </a:lnSpc>
              <a:spcBef>
                <a:spcPts val="100"/>
              </a:spcBef>
            </a:pPr>
            <a:r>
              <a:rPr sz="1200" spc="10" dirty="0">
                <a:latin typeface="Calibri"/>
                <a:cs typeface="Calibri"/>
              </a:rPr>
              <a:t>Rick </a:t>
            </a:r>
            <a:r>
              <a:rPr sz="1200" spc="20" dirty="0">
                <a:latin typeface="Calibri"/>
                <a:cs typeface="Calibri"/>
              </a:rPr>
              <a:t>Tucci  </a:t>
            </a:r>
            <a:r>
              <a:rPr sz="1200" spc="5" dirty="0">
                <a:latin typeface="Calibri"/>
                <a:cs typeface="Calibri"/>
              </a:rPr>
              <a:t>Stefanie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15" dirty="0">
                <a:latin typeface="Calibri"/>
                <a:cs typeface="Calibri"/>
              </a:rPr>
              <a:t>Carlson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5375" y="971804"/>
            <a:ext cx="1760220" cy="76327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200" spc="15" dirty="0">
                <a:solidFill>
                  <a:srgbClr val="008752"/>
                </a:solidFill>
                <a:latin typeface="Calibri"/>
                <a:cs typeface="Calibri"/>
              </a:rPr>
              <a:t>Survivors</a:t>
            </a:r>
            <a:endParaRPr sz="1200">
              <a:latin typeface="Calibri"/>
              <a:cs typeface="Calibri"/>
            </a:endParaRPr>
          </a:p>
          <a:p>
            <a:pPr marL="591820" marR="5080">
              <a:lnSpc>
                <a:spcPct val="112000"/>
              </a:lnSpc>
              <a:spcBef>
                <a:spcPts val="484"/>
              </a:spcBef>
            </a:pPr>
            <a:r>
              <a:rPr sz="1200" spc="5" dirty="0">
                <a:latin typeface="Calibri"/>
                <a:cs typeface="Calibri"/>
              </a:rPr>
              <a:t>Crystal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40" dirty="0">
                <a:latin typeface="Calibri"/>
                <a:cs typeface="Calibri"/>
              </a:rPr>
              <a:t>Cummings  </a:t>
            </a:r>
            <a:r>
              <a:rPr sz="1200" spc="10" dirty="0">
                <a:latin typeface="Calibri"/>
                <a:cs typeface="Calibri"/>
              </a:rPr>
              <a:t>Delores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10" dirty="0">
                <a:latin typeface="Calibri"/>
                <a:cs typeface="Calibri"/>
              </a:rPr>
              <a:t>Hale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5774" y="2783179"/>
            <a:ext cx="1303655" cy="1647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500"/>
              </a:lnSpc>
              <a:spcBef>
                <a:spcPts val="100"/>
              </a:spcBef>
            </a:pPr>
            <a:r>
              <a:rPr sz="1200" spc="15" dirty="0">
                <a:latin typeface="Calibri"/>
                <a:cs typeface="Calibri"/>
              </a:rPr>
              <a:t>Ronald </a:t>
            </a:r>
            <a:r>
              <a:rPr sz="1200" dirty="0">
                <a:latin typeface="Calibri"/>
                <a:cs typeface="Calibri"/>
              </a:rPr>
              <a:t>J.</a:t>
            </a:r>
            <a:r>
              <a:rPr sz="1200" spc="-220" dirty="0">
                <a:latin typeface="Calibri"/>
                <a:cs typeface="Calibri"/>
              </a:rPr>
              <a:t> </a:t>
            </a:r>
            <a:r>
              <a:rPr sz="1200" spc="40" dirty="0">
                <a:latin typeface="Calibri"/>
                <a:cs typeface="Calibri"/>
              </a:rPr>
              <a:t>Cummings  </a:t>
            </a:r>
            <a:r>
              <a:rPr sz="1200" spc="20" dirty="0">
                <a:latin typeface="Calibri"/>
                <a:cs typeface="Calibri"/>
              </a:rPr>
              <a:t>Dennis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Doutt</a:t>
            </a:r>
            <a:endParaRPr sz="1200">
              <a:latin typeface="Calibri"/>
              <a:cs typeface="Calibri"/>
            </a:endParaRPr>
          </a:p>
          <a:p>
            <a:pPr marL="12700" marR="345440">
              <a:lnSpc>
                <a:spcPct val="108800"/>
              </a:lnSpc>
              <a:spcBef>
                <a:spcPts val="15"/>
              </a:spcBef>
            </a:pPr>
            <a:r>
              <a:rPr sz="1200" spc="40" dirty="0">
                <a:latin typeface="Calibri"/>
                <a:cs typeface="Calibri"/>
              </a:rPr>
              <a:t>Don </a:t>
            </a:r>
            <a:r>
              <a:rPr sz="1200" spc="-5" dirty="0">
                <a:latin typeface="Calibri"/>
                <a:cs typeface="Calibri"/>
              </a:rPr>
              <a:t>Ferris  </a:t>
            </a:r>
            <a:r>
              <a:rPr sz="1200" spc="10" dirty="0">
                <a:latin typeface="Calibri"/>
                <a:cs typeface="Calibri"/>
              </a:rPr>
              <a:t>Elaine Klie  </a:t>
            </a:r>
            <a:r>
              <a:rPr sz="1200" spc="40" dirty="0">
                <a:latin typeface="Calibri"/>
                <a:cs typeface="Calibri"/>
              </a:rPr>
              <a:t>Don </a:t>
            </a:r>
            <a:r>
              <a:rPr sz="1200" spc="5" dirty="0">
                <a:latin typeface="Calibri"/>
                <a:cs typeface="Calibri"/>
              </a:rPr>
              <a:t>Murphy  </a:t>
            </a:r>
            <a:r>
              <a:rPr sz="1200" spc="20" dirty="0">
                <a:latin typeface="Calibri"/>
                <a:cs typeface="Calibri"/>
              </a:rPr>
              <a:t>Louise</a:t>
            </a:r>
            <a:r>
              <a:rPr sz="1200" spc="-1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Murphy</a:t>
            </a:r>
            <a:endParaRPr sz="1200">
              <a:latin typeface="Calibri"/>
              <a:cs typeface="Calibri"/>
            </a:endParaRPr>
          </a:p>
          <a:p>
            <a:pPr marL="12700" marR="260350">
              <a:lnSpc>
                <a:spcPts val="1630"/>
              </a:lnSpc>
              <a:spcBef>
                <a:spcPts val="40"/>
              </a:spcBef>
            </a:pPr>
            <a:r>
              <a:rPr sz="1200" spc="15" dirty="0">
                <a:latin typeface="Calibri"/>
                <a:cs typeface="Calibri"/>
              </a:rPr>
              <a:t>Elizabeth</a:t>
            </a:r>
            <a:r>
              <a:rPr sz="1200" spc="-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Parsell  </a:t>
            </a:r>
            <a:r>
              <a:rPr sz="1200" spc="20" dirty="0">
                <a:latin typeface="Calibri"/>
                <a:cs typeface="Calibri"/>
              </a:rPr>
              <a:t>Ted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Parsell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866" y="5016753"/>
            <a:ext cx="3690620" cy="8096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2000" spc="40" dirty="0">
                <a:solidFill>
                  <a:srgbClr val="008752"/>
                </a:solidFill>
                <a:latin typeface="Calibri"/>
                <a:cs typeface="Calibri"/>
              </a:rPr>
              <a:t>THANK</a:t>
            </a:r>
            <a:r>
              <a:rPr sz="2000" spc="-130" dirty="0">
                <a:solidFill>
                  <a:srgbClr val="008752"/>
                </a:solidFill>
                <a:latin typeface="Calibri"/>
                <a:cs typeface="Calibri"/>
              </a:rPr>
              <a:t> </a:t>
            </a:r>
            <a:r>
              <a:rPr sz="2000" spc="-70" dirty="0">
                <a:solidFill>
                  <a:srgbClr val="008752"/>
                </a:solidFill>
                <a:latin typeface="Calibri"/>
                <a:cs typeface="Calibri"/>
              </a:rPr>
              <a:t>YOU!!!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9"/>
              </a:spcBef>
            </a:pPr>
            <a:r>
              <a:rPr sz="1200" spc="-10" dirty="0">
                <a:latin typeface="Calibri"/>
                <a:cs typeface="Calibri"/>
              </a:rPr>
              <a:t>TO </a:t>
            </a:r>
            <a:r>
              <a:rPr sz="1200" spc="-25" dirty="0">
                <a:latin typeface="Calibri"/>
                <a:cs typeface="Calibri"/>
              </a:rPr>
              <a:t>EVERYONE </a:t>
            </a:r>
            <a:r>
              <a:rPr sz="1200" spc="-10" dirty="0">
                <a:latin typeface="Calibri"/>
                <a:cs typeface="Calibri"/>
              </a:rPr>
              <a:t>THAT </a:t>
            </a:r>
            <a:r>
              <a:rPr sz="1200" dirty="0">
                <a:latin typeface="Calibri"/>
                <a:cs typeface="Calibri"/>
              </a:rPr>
              <a:t>HELPED </a:t>
            </a:r>
            <a:r>
              <a:rPr sz="1200" spc="-35" dirty="0">
                <a:latin typeface="Calibri"/>
                <a:cs typeface="Calibri"/>
              </a:rPr>
              <a:t>MAKE </a:t>
            </a:r>
            <a:r>
              <a:rPr sz="1200" spc="-20" dirty="0">
                <a:latin typeface="Calibri"/>
                <a:cs typeface="Calibri"/>
              </a:rPr>
              <a:t>THIS OUTING </a:t>
            </a:r>
            <a:r>
              <a:rPr sz="1200" spc="5" dirty="0">
                <a:latin typeface="Calibri"/>
                <a:cs typeface="Calibri"/>
              </a:rPr>
              <a:t>A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SUCCESS.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latin typeface="Calibri"/>
                <a:cs typeface="Calibri"/>
              </a:rPr>
              <a:t>- </a:t>
            </a:r>
            <a:r>
              <a:rPr sz="1200" spc="-20" dirty="0">
                <a:latin typeface="Calibri"/>
                <a:cs typeface="Calibri"/>
              </a:rPr>
              <a:t>RICK </a:t>
            </a:r>
            <a:r>
              <a:rPr sz="1200" spc="1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GAIL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4192" y="270891"/>
            <a:ext cx="367982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0425" algn="l"/>
              </a:tabLst>
            </a:pPr>
            <a:r>
              <a:rPr sz="2300" spc="80" dirty="0">
                <a:solidFill>
                  <a:srgbClr val="008752"/>
                </a:solidFill>
                <a:latin typeface="Calibri"/>
                <a:cs typeface="Calibri"/>
              </a:rPr>
              <a:t>C</a:t>
            </a:r>
            <a:r>
              <a:rPr sz="2300" spc="-75" dirty="0">
                <a:solidFill>
                  <a:srgbClr val="008752"/>
                </a:solidFill>
                <a:latin typeface="Calibri"/>
                <a:cs typeface="Calibri"/>
              </a:rPr>
              <a:t> </a:t>
            </a:r>
            <a:r>
              <a:rPr sz="2300" spc="385" dirty="0">
                <a:solidFill>
                  <a:srgbClr val="008752"/>
                </a:solidFill>
                <a:latin typeface="Calibri"/>
                <a:cs typeface="Calibri"/>
              </a:rPr>
              <a:t>elebration	</a:t>
            </a:r>
            <a:r>
              <a:rPr sz="2300" spc="390" dirty="0">
                <a:solidFill>
                  <a:srgbClr val="008752"/>
                </a:solidFill>
                <a:latin typeface="Calibri"/>
                <a:cs typeface="Calibri"/>
              </a:rPr>
              <a:t>Sponsors</a:t>
            </a:r>
            <a:r>
              <a:rPr sz="2300" spc="-60" dirty="0">
                <a:solidFill>
                  <a:srgbClr val="008752"/>
                </a:solidFill>
                <a:latin typeface="Calibri"/>
                <a:cs typeface="Calibri"/>
              </a:rPr>
              <a:t> 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89622" y="4125155"/>
            <a:ext cx="1335024" cy="630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00330" y="4860234"/>
            <a:ext cx="111360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spc="-200" dirty="0">
                <a:solidFill>
                  <a:srgbClr val="636466"/>
                </a:solidFill>
                <a:latin typeface="Arial"/>
                <a:cs typeface="Arial"/>
              </a:rPr>
              <a:t>Hole Sign Sponsor</a:t>
            </a:r>
            <a:endParaRPr sz="1400" spc="-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27102" y="3232783"/>
            <a:ext cx="3633826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480" algn="ctr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solidFill>
                  <a:srgbClr val="7454A3"/>
                </a:solidFill>
                <a:latin typeface="Arial Narrow"/>
                <a:cs typeface="Arial Narrow"/>
              </a:rPr>
              <a:t>Life is not measured by the breaths you take,  but the moments that take your breath away.</a:t>
            </a:r>
            <a:endParaRPr sz="1800" spc="-100" dirty="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1509" y="2444825"/>
            <a:ext cx="1990089" cy="139700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200" spc="15" dirty="0">
                <a:solidFill>
                  <a:srgbClr val="008752"/>
                </a:solidFill>
                <a:latin typeface="Calibri"/>
                <a:cs typeface="Calibri"/>
              </a:rPr>
              <a:t>In </a:t>
            </a:r>
            <a:r>
              <a:rPr sz="1200" spc="5" dirty="0">
                <a:solidFill>
                  <a:srgbClr val="008752"/>
                </a:solidFill>
                <a:latin typeface="Calibri"/>
                <a:cs typeface="Calibri"/>
              </a:rPr>
              <a:t>Memory</a:t>
            </a:r>
            <a:r>
              <a:rPr sz="1200" spc="-60" dirty="0">
                <a:solidFill>
                  <a:srgbClr val="008752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008752"/>
                </a:solidFill>
                <a:latin typeface="Calibri"/>
                <a:cs typeface="Calibri"/>
              </a:rPr>
              <a:t>Of</a:t>
            </a:r>
            <a:endParaRPr sz="1200">
              <a:latin typeface="Calibri"/>
              <a:cs typeface="Calibri"/>
            </a:endParaRPr>
          </a:p>
          <a:p>
            <a:pPr marL="742315" marR="5080">
              <a:lnSpc>
                <a:spcPct val="110100"/>
              </a:lnSpc>
              <a:spcBef>
                <a:spcPts val="645"/>
              </a:spcBef>
            </a:pPr>
            <a:r>
              <a:rPr sz="1200" spc="-5" dirty="0">
                <a:latin typeface="Calibri"/>
                <a:cs typeface="Calibri"/>
              </a:rPr>
              <a:t>Peter </a:t>
            </a:r>
            <a:r>
              <a:rPr sz="1200" spc="15" dirty="0">
                <a:latin typeface="Calibri"/>
                <a:cs typeface="Calibri"/>
              </a:rPr>
              <a:t>Phillips  </a:t>
            </a:r>
            <a:r>
              <a:rPr sz="1200" dirty="0">
                <a:latin typeface="Calibri"/>
                <a:cs typeface="Calibri"/>
              </a:rPr>
              <a:t>William </a:t>
            </a:r>
            <a:r>
              <a:rPr sz="1200" spc="-20" dirty="0">
                <a:latin typeface="Calibri"/>
                <a:cs typeface="Calibri"/>
              </a:rPr>
              <a:t>P.</a:t>
            </a:r>
            <a:r>
              <a:rPr sz="1200" spc="-180" dirty="0">
                <a:latin typeface="Calibri"/>
                <a:cs typeface="Calibri"/>
              </a:rPr>
              <a:t> </a:t>
            </a:r>
            <a:r>
              <a:rPr sz="1200" spc="15" dirty="0">
                <a:latin typeface="Calibri"/>
                <a:cs typeface="Calibri"/>
              </a:rPr>
              <a:t>Rasavage  </a:t>
            </a:r>
            <a:r>
              <a:rPr sz="1200" spc="10" dirty="0">
                <a:latin typeface="Calibri"/>
                <a:cs typeface="Calibri"/>
              </a:rPr>
              <a:t>Albert </a:t>
            </a:r>
            <a:r>
              <a:rPr sz="1200" spc="20" dirty="0">
                <a:latin typeface="Calibri"/>
                <a:cs typeface="Calibri"/>
              </a:rPr>
              <a:t>Tucci  </a:t>
            </a:r>
            <a:r>
              <a:rPr sz="1200" spc="10" dirty="0">
                <a:latin typeface="Calibri"/>
                <a:cs typeface="Calibri"/>
              </a:rPr>
              <a:t>Richard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Tucci</a:t>
            </a:r>
            <a:endParaRPr sz="1200">
              <a:latin typeface="Calibri"/>
              <a:cs typeface="Calibri"/>
            </a:endParaRPr>
          </a:p>
          <a:p>
            <a:pPr marL="742315">
              <a:lnSpc>
                <a:spcPct val="100000"/>
              </a:lnSpc>
              <a:spcBef>
                <a:spcPts val="145"/>
              </a:spcBef>
            </a:pPr>
            <a:r>
              <a:rPr sz="1200" spc="25" dirty="0">
                <a:latin typeface="Calibri"/>
                <a:cs typeface="Calibri"/>
              </a:rPr>
              <a:t>Bob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25" dirty="0">
                <a:latin typeface="Calibri"/>
                <a:cs typeface="Calibri"/>
              </a:rPr>
              <a:t>Adams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205592" y="5725228"/>
            <a:ext cx="1639433" cy="2729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420" y="682255"/>
            <a:ext cx="3096260" cy="54032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72160" marR="764540" algn="ctr">
              <a:lnSpc>
                <a:spcPct val="138400"/>
              </a:lnSpc>
              <a:spcBef>
                <a:spcPts val="80"/>
              </a:spcBef>
            </a:pPr>
            <a:r>
              <a:rPr sz="1200" b="1" spc="70" dirty="0">
                <a:solidFill>
                  <a:srgbClr val="008752"/>
                </a:solidFill>
                <a:latin typeface="Calibri"/>
                <a:cs typeface="Calibri"/>
              </a:rPr>
              <a:t>HOLE</a:t>
            </a:r>
            <a:r>
              <a:rPr sz="1200" b="1" spc="-55" dirty="0">
                <a:solidFill>
                  <a:srgbClr val="008752"/>
                </a:solidFill>
                <a:latin typeface="Calibri"/>
                <a:cs typeface="Calibri"/>
              </a:rPr>
              <a:t> </a:t>
            </a:r>
            <a:r>
              <a:rPr sz="1200" b="1" spc="45" dirty="0">
                <a:solidFill>
                  <a:srgbClr val="008752"/>
                </a:solidFill>
                <a:latin typeface="Calibri"/>
                <a:cs typeface="Calibri"/>
              </a:rPr>
              <a:t>SIGN</a:t>
            </a:r>
            <a:r>
              <a:rPr sz="1200" b="1" spc="-55" dirty="0">
                <a:solidFill>
                  <a:srgbClr val="008752"/>
                </a:solidFill>
                <a:latin typeface="Calibri"/>
                <a:cs typeface="Calibri"/>
              </a:rPr>
              <a:t> </a:t>
            </a:r>
            <a:r>
              <a:rPr sz="1200" b="1" spc="40" dirty="0">
                <a:solidFill>
                  <a:srgbClr val="008752"/>
                </a:solidFill>
                <a:latin typeface="Calibri"/>
                <a:cs typeface="Calibri"/>
              </a:rPr>
              <a:t>SPONSORS</a:t>
            </a:r>
            <a:r>
              <a:rPr sz="1200" spc="40" dirty="0">
                <a:solidFill>
                  <a:srgbClr val="008752"/>
                </a:solidFill>
                <a:latin typeface="Calibri"/>
                <a:cs typeface="Calibri"/>
              </a:rPr>
              <a:t>: </a:t>
            </a:r>
            <a:r>
              <a:rPr sz="1200" spc="-65" dirty="0">
                <a:solidFill>
                  <a:srgbClr val="008752"/>
                </a:solidFill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ALBION </a:t>
            </a:r>
            <a:r>
              <a:rPr sz="1100" spc="20" dirty="0">
                <a:latin typeface="Calibri"/>
                <a:cs typeface="Calibri"/>
              </a:rPr>
              <a:t>MOOSE </a:t>
            </a:r>
            <a:r>
              <a:rPr sz="1100" spc="45" dirty="0">
                <a:latin typeface="Calibri"/>
                <a:cs typeface="Calibri"/>
              </a:rPr>
              <a:t>LODGE  </a:t>
            </a:r>
            <a:r>
              <a:rPr sz="1100" spc="35" dirty="0">
                <a:latin typeface="Calibri"/>
                <a:cs typeface="Calibri"/>
              </a:rPr>
              <a:t>ALBION </a:t>
            </a:r>
            <a:r>
              <a:rPr sz="1100" spc="-5" dirty="0">
                <a:latin typeface="Calibri"/>
                <a:cs typeface="Calibri"/>
              </a:rPr>
              <a:t>VFW </a:t>
            </a:r>
            <a:r>
              <a:rPr sz="1100" spc="30" dirty="0">
                <a:latin typeface="Calibri"/>
                <a:cs typeface="Calibri"/>
              </a:rPr>
              <a:t>POST </a:t>
            </a:r>
            <a:r>
              <a:rPr sz="1100" spc="20" dirty="0">
                <a:latin typeface="Calibri"/>
                <a:cs typeface="Calibri"/>
              </a:rPr>
              <a:t>2341  </a:t>
            </a:r>
            <a:r>
              <a:rPr sz="1100" spc="30" dirty="0">
                <a:latin typeface="Calibri"/>
                <a:cs typeface="Calibri"/>
              </a:rPr>
              <a:t>BUSH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INSURANCE</a:t>
            </a:r>
            <a:endParaRPr sz="1100">
              <a:latin typeface="Calibri"/>
              <a:cs typeface="Calibri"/>
            </a:endParaRPr>
          </a:p>
          <a:p>
            <a:pPr marL="12700" marR="5080" algn="ctr">
              <a:lnSpc>
                <a:spcPts val="1880"/>
              </a:lnSpc>
              <a:spcBef>
                <a:spcPts val="60"/>
              </a:spcBef>
            </a:pPr>
            <a:r>
              <a:rPr sz="1100" spc="25" dirty="0">
                <a:latin typeface="Calibri"/>
                <a:cs typeface="Calibri"/>
              </a:rPr>
              <a:t>CAMBRIDGE SPRINGS </a:t>
            </a:r>
            <a:r>
              <a:rPr sz="1100" spc="20" dirty="0">
                <a:latin typeface="Calibri"/>
                <a:cs typeface="Calibri"/>
              </a:rPr>
              <a:t>AMERICAN </a:t>
            </a:r>
            <a:r>
              <a:rPr sz="1100" spc="30" dirty="0">
                <a:latin typeface="Calibri"/>
                <a:cs typeface="Calibri"/>
              </a:rPr>
              <a:t>LEGION POST </a:t>
            </a:r>
            <a:r>
              <a:rPr sz="1100" spc="10" dirty="0">
                <a:latin typeface="Calibri"/>
                <a:cs typeface="Calibri"/>
              </a:rPr>
              <a:t>381  </a:t>
            </a:r>
            <a:r>
              <a:rPr sz="1100" spc="40" dirty="0">
                <a:latin typeface="Calibri"/>
                <a:cs typeface="Calibri"/>
              </a:rPr>
              <a:t>CANTO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45" dirty="0">
                <a:latin typeface="Calibri"/>
                <a:cs typeface="Calibri"/>
              </a:rPr>
              <a:t>TOOL</a:t>
            </a:r>
            <a:endParaRPr sz="11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360"/>
              </a:spcBef>
            </a:pPr>
            <a:r>
              <a:rPr sz="1100" spc="35" dirty="0">
                <a:latin typeface="Calibri"/>
                <a:cs typeface="Calibri"/>
              </a:rPr>
              <a:t>DAVE </a:t>
            </a:r>
            <a:r>
              <a:rPr sz="1100" spc="15" dirty="0">
                <a:latin typeface="Calibri"/>
                <a:cs typeface="Calibri"/>
              </a:rPr>
              <a:t>LEWIS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FAMILY</a:t>
            </a:r>
            <a:endParaRPr sz="1100">
              <a:latin typeface="Calibri"/>
              <a:cs typeface="Calibri"/>
            </a:endParaRPr>
          </a:p>
          <a:p>
            <a:pPr marL="678180" marR="668020" indent="235585">
              <a:lnSpc>
                <a:spcPct val="138900"/>
              </a:lnSpc>
            </a:pPr>
            <a:r>
              <a:rPr sz="1100" spc="40" dirty="0">
                <a:latin typeface="Calibri"/>
                <a:cs typeface="Calibri"/>
              </a:rPr>
              <a:t>DONLEE TOOL </a:t>
            </a:r>
            <a:r>
              <a:rPr sz="1100" spc="20" dirty="0">
                <a:latin typeface="Calibri"/>
                <a:cs typeface="Calibri"/>
              </a:rPr>
              <a:t>CORP.  </a:t>
            </a:r>
            <a:r>
              <a:rPr sz="1100" spc="10" dirty="0">
                <a:latin typeface="Calibri"/>
                <a:cs typeface="Calibri"/>
              </a:rPr>
              <a:t>DR. </a:t>
            </a:r>
            <a:r>
              <a:rPr sz="1100" spc="-85" dirty="0">
                <a:latin typeface="Calibri"/>
                <a:cs typeface="Calibri"/>
              </a:rPr>
              <a:t>&amp; </a:t>
            </a:r>
            <a:r>
              <a:rPr sz="1100" spc="-15" dirty="0">
                <a:latin typeface="Calibri"/>
                <a:cs typeface="Calibri"/>
              </a:rPr>
              <a:t>MRS. </a:t>
            </a:r>
            <a:r>
              <a:rPr sz="1100" spc="25" dirty="0">
                <a:latin typeface="Calibri"/>
                <a:cs typeface="Calibri"/>
              </a:rPr>
              <a:t>PHILIP </a:t>
            </a:r>
            <a:r>
              <a:rPr sz="1100" spc="-10" dirty="0">
                <a:latin typeface="Calibri"/>
                <a:cs typeface="Calibri"/>
              </a:rPr>
              <a:t>P.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DARERN</a:t>
            </a:r>
            <a:endParaRPr sz="1100">
              <a:latin typeface="Calibri"/>
              <a:cs typeface="Calibri"/>
            </a:endParaRPr>
          </a:p>
          <a:p>
            <a:pPr marL="932815" marR="922655" algn="ctr">
              <a:lnSpc>
                <a:spcPct val="138900"/>
              </a:lnSpc>
            </a:pPr>
            <a:r>
              <a:rPr sz="1100" spc="30" dirty="0">
                <a:latin typeface="Calibri"/>
                <a:cs typeface="Calibri"/>
              </a:rPr>
              <a:t>ELDERKIN </a:t>
            </a:r>
            <a:r>
              <a:rPr sz="1100" spc="20" dirty="0">
                <a:latin typeface="Calibri"/>
                <a:cs typeface="Calibri"/>
              </a:rPr>
              <a:t>LAW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FIRM  </a:t>
            </a:r>
            <a:r>
              <a:rPr sz="1100" spc="10" dirty="0">
                <a:latin typeface="Calibri"/>
                <a:cs typeface="Calibri"/>
              </a:rPr>
              <a:t>ERIE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BEER</a:t>
            </a:r>
            <a:endParaRPr sz="1100">
              <a:latin typeface="Calibri"/>
              <a:cs typeface="Calibri"/>
            </a:endParaRPr>
          </a:p>
          <a:p>
            <a:pPr marL="680720" marR="668655" algn="ctr">
              <a:lnSpc>
                <a:spcPct val="138900"/>
              </a:lnSpc>
            </a:pPr>
            <a:r>
              <a:rPr sz="1100" spc="35" dirty="0">
                <a:latin typeface="Calibri"/>
                <a:cs typeface="Calibri"/>
              </a:rPr>
              <a:t>FAMILY </a:t>
            </a:r>
            <a:r>
              <a:rPr sz="1100" spc="40" dirty="0">
                <a:latin typeface="Calibri"/>
                <a:cs typeface="Calibri"/>
              </a:rPr>
              <a:t>OPTICAL </a:t>
            </a:r>
            <a:r>
              <a:rPr sz="1100" spc="15" dirty="0">
                <a:latin typeface="Calibri"/>
                <a:cs typeface="Calibri"/>
              </a:rPr>
              <a:t>CENTER,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50" dirty="0">
                <a:latin typeface="Calibri"/>
                <a:cs typeface="Calibri"/>
              </a:rPr>
              <a:t>PC  </a:t>
            </a:r>
            <a:r>
              <a:rPr sz="1100" spc="35" dirty="0">
                <a:latin typeface="Calibri"/>
                <a:cs typeface="Calibri"/>
              </a:rPr>
              <a:t>FRANK </a:t>
            </a:r>
            <a:r>
              <a:rPr sz="1100" spc="10" dirty="0">
                <a:latin typeface="Calibri"/>
                <a:cs typeface="Calibri"/>
              </a:rPr>
              <a:t>C. </a:t>
            </a:r>
            <a:r>
              <a:rPr sz="1100" spc="20" dirty="0">
                <a:latin typeface="Calibri"/>
                <a:cs typeface="Calibri"/>
              </a:rPr>
              <a:t>PREGLER, </a:t>
            </a:r>
            <a:r>
              <a:rPr sz="1100" spc="10" dirty="0">
                <a:latin typeface="Calibri"/>
                <a:cs typeface="Calibri"/>
              </a:rPr>
              <a:t>D.O.  </a:t>
            </a:r>
            <a:r>
              <a:rPr sz="1100" spc="35" dirty="0">
                <a:latin typeface="Calibri"/>
                <a:cs typeface="Calibri"/>
              </a:rPr>
              <a:t>HARNED </a:t>
            </a:r>
            <a:r>
              <a:rPr sz="1100" spc="15" dirty="0">
                <a:latin typeface="Calibri"/>
                <a:cs typeface="Calibri"/>
              </a:rPr>
              <a:t>OIL,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INC.</a:t>
            </a:r>
            <a:endParaRPr sz="1100">
              <a:latin typeface="Calibri"/>
              <a:cs typeface="Calibri"/>
            </a:endParaRPr>
          </a:p>
          <a:p>
            <a:pPr marL="160655" marR="150495" algn="ctr">
              <a:lnSpc>
                <a:spcPts val="1880"/>
              </a:lnSpc>
              <a:spcBef>
                <a:spcPts val="65"/>
              </a:spcBef>
            </a:pPr>
            <a:r>
              <a:rPr sz="1100" spc="25" dirty="0">
                <a:latin typeface="Calibri"/>
                <a:cs typeface="Calibri"/>
              </a:rPr>
              <a:t>GEAR CUSTOM </a:t>
            </a:r>
            <a:r>
              <a:rPr sz="1100" spc="40" dirty="0">
                <a:latin typeface="Calibri"/>
                <a:cs typeface="Calibri"/>
              </a:rPr>
              <a:t>PRODUCTS AND </a:t>
            </a:r>
            <a:r>
              <a:rPr sz="1100" spc="25" dirty="0">
                <a:latin typeface="Calibri"/>
                <a:cs typeface="Calibri"/>
              </a:rPr>
              <a:t>DESIGNS,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INC.  </a:t>
            </a:r>
            <a:r>
              <a:rPr sz="1100" spc="30" dirty="0">
                <a:latin typeface="Calibri"/>
                <a:cs typeface="Calibri"/>
              </a:rPr>
              <a:t>MAPLEVALE </a:t>
            </a:r>
            <a:r>
              <a:rPr sz="1100" spc="10" dirty="0">
                <a:latin typeface="Calibri"/>
                <a:cs typeface="Calibri"/>
              </a:rPr>
              <a:t>FARMS,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INC.</a:t>
            </a:r>
            <a:endParaRPr sz="11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360"/>
              </a:spcBef>
            </a:pPr>
            <a:r>
              <a:rPr sz="1100" spc="20" dirty="0">
                <a:latin typeface="Calibri"/>
                <a:cs typeface="Calibri"/>
              </a:rPr>
              <a:t>MATRIX </a:t>
            </a:r>
            <a:r>
              <a:rPr sz="1100" spc="45" dirty="0">
                <a:latin typeface="Calibri"/>
                <a:cs typeface="Calibri"/>
              </a:rPr>
              <a:t>TOOL</a:t>
            </a:r>
            <a:endParaRPr sz="1100">
              <a:latin typeface="Calibri"/>
              <a:cs typeface="Calibri"/>
            </a:endParaRPr>
          </a:p>
          <a:p>
            <a:pPr marL="809625" marR="766445" indent="251460">
              <a:lnSpc>
                <a:spcPct val="138900"/>
              </a:lnSpc>
            </a:pPr>
            <a:r>
              <a:rPr sz="1100" spc="40" dirty="0">
                <a:latin typeface="Calibri"/>
                <a:cs typeface="Calibri"/>
              </a:rPr>
              <a:t>NATIONAL </a:t>
            </a:r>
            <a:r>
              <a:rPr sz="1100" spc="35" dirty="0">
                <a:latin typeface="Calibri"/>
                <a:cs typeface="Calibri"/>
              </a:rPr>
              <a:t>FUEL  PEGGY ADAMS </a:t>
            </a:r>
            <a:r>
              <a:rPr sz="1100" spc="-85" dirty="0">
                <a:latin typeface="Calibri"/>
                <a:cs typeface="Calibri"/>
              </a:rPr>
              <a:t>&amp;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FAMILY</a:t>
            </a:r>
            <a:endParaRPr sz="1100">
              <a:latin typeface="Calibri"/>
              <a:cs typeface="Calibri"/>
            </a:endParaRPr>
          </a:p>
          <a:p>
            <a:pPr marL="488950" marR="445770" algn="ctr">
              <a:lnSpc>
                <a:spcPts val="1880"/>
              </a:lnSpc>
              <a:spcBef>
                <a:spcPts val="65"/>
              </a:spcBef>
            </a:pPr>
            <a:r>
              <a:rPr sz="1100" spc="5" dirty="0">
                <a:latin typeface="Calibri"/>
                <a:cs typeface="Calibri"/>
              </a:rPr>
              <a:t>PREMIER </a:t>
            </a:r>
            <a:r>
              <a:rPr sz="1100" spc="25" dirty="0">
                <a:latin typeface="Calibri"/>
                <a:cs typeface="Calibri"/>
              </a:rPr>
              <a:t>TURF </a:t>
            </a:r>
            <a:r>
              <a:rPr sz="1100" spc="20" dirty="0">
                <a:latin typeface="Calibri"/>
                <a:cs typeface="Calibri"/>
              </a:rPr>
              <a:t>FARMS- </a:t>
            </a:r>
            <a:r>
              <a:rPr sz="1100" spc="45" dirty="0">
                <a:latin typeface="Calibri"/>
                <a:cs typeface="Calibri"/>
              </a:rPr>
              <a:t>DAN </a:t>
            </a:r>
            <a:r>
              <a:rPr sz="1100" spc="50" dirty="0">
                <a:latin typeface="Calibri"/>
                <a:cs typeface="Calibri"/>
              </a:rPr>
              <a:t>OLSON  </a:t>
            </a:r>
            <a:r>
              <a:rPr sz="1100" spc="15" dirty="0">
                <a:latin typeface="Calibri"/>
                <a:cs typeface="Calibri"/>
              </a:rPr>
              <a:t>SMITH'S </a:t>
            </a:r>
            <a:r>
              <a:rPr sz="1100" spc="35" dirty="0">
                <a:latin typeface="Calibri"/>
                <a:cs typeface="Calibri"/>
              </a:rPr>
              <a:t>HOT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50" dirty="0">
                <a:latin typeface="Calibri"/>
                <a:cs typeface="Calibri"/>
              </a:rPr>
              <a:t>DOGS</a:t>
            </a:r>
            <a:endParaRPr sz="1100">
              <a:latin typeface="Calibri"/>
              <a:cs typeface="Calibri"/>
            </a:endParaRPr>
          </a:p>
          <a:p>
            <a:pPr marL="34925" algn="ctr">
              <a:lnSpc>
                <a:spcPct val="100000"/>
              </a:lnSpc>
              <a:spcBef>
                <a:spcPts val="355"/>
              </a:spcBef>
            </a:pPr>
            <a:r>
              <a:rPr sz="1100" spc="40" dirty="0">
                <a:latin typeface="Calibri"/>
                <a:cs typeface="Calibri"/>
              </a:rPr>
              <a:t>SPA </a:t>
            </a:r>
            <a:r>
              <a:rPr sz="1100" spc="45" dirty="0">
                <a:latin typeface="Calibri"/>
                <a:cs typeface="Calibri"/>
              </a:rPr>
              <a:t>DENTAL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  <a:p>
            <a:pPr marL="34925" algn="ctr">
              <a:lnSpc>
                <a:spcPct val="100000"/>
              </a:lnSpc>
              <a:spcBef>
                <a:spcPts val="515"/>
              </a:spcBef>
            </a:pPr>
            <a:r>
              <a:rPr sz="1100" spc="25" dirty="0">
                <a:latin typeface="Calibri"/>
                <a:cs typeface="Calibri"/>
              </a:rPr>
              <a:t>THE </a:t>
            </a:r>
            <a:r>
              <a:rPr sz="1100" spc="20" dirty="0">
                <a:latin typeface="Calibri"/>
                <a:cs typeface="Calibri"/>
              </a:rPr>
              <a:t>BEAR </a:t>
            </a:r>
            <a:r>
              <a:rPr sz="1100" spc="50" dirty="0">
                <a:latin typeface="Calibri"/>
                <a:cs typeface="Calibri"/>
              </a:rPr>
              <a:t>BOYS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11355" y="107975"/>
            <a:ext cx="1239520" cy="410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008752"/>
                </a:solidFill>
                <a:latin typeface="Calibri"/>
                <a:cs typeface="Calibri"/>
              </a:rPr>
              <a:t>SPONSORS: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800" spc="30" dirty="0">
                <a:latin typeface="Calibri"/>
                <a:cs typeface="Calibri"/>
              </a:rPr>
              <a:t>ADVANTAGE AUTO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STORES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1358" y="619037"/>
            <a:ext cx="12522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ALBION </a:t>
            </a:r>
            <a:r>
              <a:rPr sz="800" spc="20" dirty="0">
                <a:latin typeface="Calibri"/>
                <a:cs typeface="Calibri"/>
              </a:rPr>
              <a:t>MOOSE </a:t>
            </a:r>
            <a:r>
              <a:rPr sz="800" spc="35" dirty="0">
                <a:latin typeface="Calibri"/>
                <a:cs typeface="Calibri"/>
              </a:rPr>
              <a:t>LODGE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20" dirty="0">
                <a:latin typeface="Calibri"/>
                <a:cs typeface="Calibri"/>
              </a:rPr>
              <a:t>381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11358" y="858610"/>
            <a:ext cx="10928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ALBION </a:t>
            </a:r>
            <a:r>
              <a:rPr sz="800" spc="5" dirty="0">
                <a:latin typeface="Calibri"/>
                <a:cs typeface="Calibri"/>
              </a:rPr>
              <a:t>VFW </a:t>
            </a:r>
            <a:r>
              <a:rPr sz="800" spc="30" dirty="0">
                <a:latin typeface="Calibri"/>
                <a:cs typeface="Calibri"/>
              </a:rPr>
              <a:t>POST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20" dirty="0">
                <a:latin typeface="Calibri"/>
                <a:cs typeface="Calibri"/>
              </a:rPr>
              <a:t>2341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11358" y="1102450"/>
            <a:ext cx="5613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AUTO</a:t>
            </a:r>
            <a:r>
              <a:rPr sz="800" spc="-40" dirty="0">
                <a:latin typeface="Calibri"/>
                <a:cs typeface="Calibri"/>
              </a:rPr>
              <a:t> </a:t>
            </a:r>
            <a:r>
              <a:rPr sz="800" spc="45" dirty="0">
                <a:latin typeface="Calibri"/>
                <a:cs typeface="Calibri"/>
              </a:rPr>
              <a:t>ZONE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11358" y="1346290"/>
            <a:ext cx="96964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latin typeface="Calibri"/>
                <a:cs typeface="Calibri"/>
              </a:rPr>
              <a:t>BEV </a:t>
            </a:r>
            <a:r>
              <a:rPr sz="800" spc="35" dirty="0">
                <a:latin typeface="Calibri"/>
                <a:cs typeface="Calibri"/>
              </a:rPr>
              <a:t>AND DAN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ACKER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11358" y="1590130"/>
            <a:ext cx="10934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latin typeface="Calibri"/>
                <a:cs typeface="Calibri"/>
              </a:rPr>
              <a:t>BOB </a:t>
            </a:r>
            <a:r>
              <a:rPr sz="800" spc="35" dirty="0">
                <a:latin typeface="Calibri"/>
                <a:cs typeface="Calibri"/>
              </a:rPr>
              <a:t>AND </a:t>
            </a:r>
            <a:r>
              <a:rPr sz="800" spc="20" dirty="0">
                <a:latin typeface="Calibri"/>
                <a:cs typeface="Calibri"/>
              </a:rPr>
              <a:t>VICKI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FISCHER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11358" y="1833970"/>
            <a:ext cx="5645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latin typeface="Calibri"/>
                <a:cs typeface="Calibri"/>
              </a:rPr>
              <a:t>BR</a:t>
            </a:r>
            <a:r>
              <a:rPr sz="800" spc="30" dirty="0">
                <a:latin typeface="Calibri"/>
                <a:cs typeface="Calibri"/>
              </a:rPr>
              <a:t>ABENDER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11358" y="2077809"/>
            <a:ext cx="7404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40" dirty="0">
                <a:latin typeface="Calibri"/>
                <a:cs typeface="Calibri"/>
              </a:rPr>
              <a:t>BUDDY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NELSON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11358" y="2321650"/>
            <a:ext cx="9417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latin typeface="Calibri"/>
                <a:cs typeface="Calibri"/>
              </a:rPr>
              <a:t>BUD'S </a:t>
            </a:r>
            <a:r>
              <a:rPr sz="800" spc="15" dirty="0">
                <a:latin typeface="Calibri"/>
                <a:cs typeface="Calibri"/>
              </a:rPr>
              <a:t>BARBER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SHOP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11358" y="2565490"/>
            <a:ext cx="8197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BUSH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INSURANCE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11358" y="2809330"/>
            <a:ext cx="100456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CAMPBELL'S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POTTERY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11358" y="3053170"/>
            <a:ext cx="11290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CANNON'S </a:t>
            </a:r>
            <a:r>
              <a:rPr sz="800" spc="35" dirty="0">
                <a:latin typeface="Calibri"/>
                <a:cs typeface="Calibri"/>
              </a:rPr>
              <a:t>CHOP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HOUSE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99832" y="373138"/>
            <a:ext cx="13436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JOHN AND </a:t>
            </a:r>
            <a:r>
              <a:rPr sz="800" spc="40" dirty="0">
                <a:latin typeface="Calibri"/>
                <a:cs typeface="Calibri"/>
              </a:rPr>
              <a:t>CAROL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RASAVAGE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99832" y="621283"/>
            <a:ext cx="5340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JOHN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STILL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99832" y="860894"/>
            <a:ext cx="12782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KAREN </a:t>
            </a:r>
            <a:r>
              <a:rPr sz="800" spc="35" dirty="0">
                <a:latin typeface="Calibri"/>
                <a:cs typeface="Calibri"/>
              </a:rPr>
              <a:t>AND </a:t>
            </a:r>
            <a:r>
              <a:rPr sz="800" spc="30" dirty="0">
                <a:latin typeface="Calibri"/>
                <a:cs typeface="Calibri"/>
              </a:rPr>
              <a:t>GARY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GOURLEY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99832" y="1109040"/>
            <a:ext cx="895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MAPLEVALE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FARMS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99832" y="1352918"/>
            <a:ext cx="5073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latin typeface="Calibri"/>
                <a:cs typeface="Calibri"/>
              </a:rPr>
              <a:t>MIKE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HALE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99832" y="1592529"/>
            <a:ext cx="6451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latin typeface="Calibri"/>
                <a:cs typeface="Calibri"/>
              </a:rPr>
              <a:t>MIKE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20" dirty="0">
                <a:latin typeface="Calibri"/>
                <a:cs typeface="Calibri"/>
              </a:rPr>
              <a:t>McCrory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99832" y="1836407"/>
            <a:ext cx="14306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latin typeface="Calibri"/>
                <a:cs typeface="Calibri"/>
              </a:rPr>
              <a:t>MORGAN </a:t>
            </a:r>
            <a:r>
              <a:rPr sz="800" spc="35" dirty="0">
                <a:latin typeface="Calibri"/>
                <a:cs typeface="Calibri"/>
              </a:rPr>
              <a:t>AND </a:t>
            </a:r>
            <a:r>
              <a:rPr sz="800" spc="25" dirty="0">
                <a:latin typeface="Calibri"/>
                <a:cs typeface="Calibri"/>
              </a:rPr>
              <a:t>BRENDAN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TUCCI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99832" y="2084552"/>
            <a:ext cx="7442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NATIONAL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FUEL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99832" y="2324163"/>
            <a:ext cx="13525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ORCHARD PONDS GOLF</a:t>
            </a:r>
            <a:r>
              <a:rPr sz="800" spc="-40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CLUB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99832" y="2572308"/>
            <a:ext cx="11010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PALMA'S </a:t>
            </a:r>
            <a:r>
              <a:rPr sz="800" spc="15" dirty="0">
                <a:latin typeface="Calibri"/>
                <a:cs typeface="Calibri"/>
              </a:rPr>
              <a:t>SWEET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TREATS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99832" y="2816187"/>
            <a:ext cx="12725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PAUL AND COLLEEN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PANKO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99832" y="3060065"/>
            <a:ext cx="11645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latin typeface="Calibri"/>
                <a:cs typeface="Calibri"/>
              </a:rPr>
              <a:t>PUTT-IT </a:t>
            </a:r>
            <a:r>
              <a:rPr sz="800" spc="15" dirty="0">
                <a:latin typeface="Calibri"/>
                <a:cs typeface="Calibri"/>
              </a:rPr>
              <a:t>MINIATURE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GOLF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99832" y="3303943"/>
            <a:ext cx="12661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RANDY AND DELORES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HALE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99832" y="3547821"/>
            <a:ext cx="9867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RICK </a:t>
            </a:r>
            <a:r>
              <a:rPr sz="800" spc="35" dirty="0">
                <a:latin typeface="Calibri"/>
                <a:cs typeface="Calibri"/>
              </a:rPr>
              <a:t>AND </a:t>
            </a:r>
            <a:r>
              <a:rPr sz="800" spc="30" dirty="0">
                <a:latin typeface="Calibri"/>
                <a:cs typeface="Calibri"/>
              </a:rPr>
              <a:t>GAIL</a:t>
            </a:r>
            <a:r>
              <a:rPr sz="800" spc="-50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TUCCI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99832" y="3791699"/>
            <a:ext cx="86804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latin typeface="Calibri"/>
                <a:cs typeface="Calibri"/>
              </a:rPr>
              <a:t>ROBERT'S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JEWELER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99832" y="4031310"/>
            <a:ext cx="11658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SCOTT AND </a:t>
            </a:r>
            <a:r>
              <a:rPr sz="800" spc="50" dirty="0">
                <a:latin typeface="Calibri"/>
                <a:cs typeface="Calibri"/>
              </a:rPr>
              <a:t>HOLLY</a:t>
            </a:r>
            <a:r>
              <a:rPr sz="800" spc="-65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TUCCI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99832" y="4275188"/>
            <a:ext cx="16541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SHANNON AND DEAN</a:t>
            </a:r>
            <a:r>
              <a:rPr sz="800" spc="-50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HUDDLESTON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99832" y="4523333"/>
            <a:ext cx="11176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SHERRY'S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DISTRIBUTORS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99832" y="4767211"/>
            <a:ext cx="8991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SHEETZ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MEADVILLE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99832" y="5006822"/>
            <a:ext cx="13620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latin typeface="Calibri"/>
                <a:cs typeface="Calibri"/>
              </a:rPr>
              <a:t>SITE ONE </a:t>
            </a:r>
            <a:r>
              <a:rPr sz="800" spc="40" dirty="0">
                <a:latin typeface="Calibri"/>
                <a:cs typeface="Calibri"/>
              </a:rPr>
              <a:t>LANDSCAPE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SUPPLY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99832" y="5250700"/>
            <a:ext cx="15481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STATE </a:t>
            </a:r>
            <a:r>
              <a:rPr sz="800" spc="15" dirty="0">
                <a:latin typeface="Calibri"/>
                <a:cs typeface="Calibri"/>
              </a:rPr>
              <a:t>FARM </a:t>
            </a:r>
            <a:r>
              <a:rPr sz="800" spc="20" dirty="0">
                <a:latin typeface="Calibri"/>
                <a:cs typeface="Calibri"/>
              </a:rPr>
              <a:t>GEORGE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SCHROEDER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99832" y="5498845"/>
            <a:ext cx="7105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latin typeface="Calibri"/>
                <a:cs typeface="Calibri"/>
              </a:rPr>
              <a:t>SUNVIEW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GOLF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99832" y="5742723"/>
            <a:ext cx="95059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TAMARACK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ARMORY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99832" y="5986602"/>
            <a:ext cx="11906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latin typeface="Calibri"/>
                <a:cs typeface="Calibri"/>
              </a:rPr>
              <a:t>THE </a:t>
            </a:r>
            <a:r>
              <a:rPr sz="800" spc="30" dirty="0">
                <a:latin typeface="Calibri"/>
                <a:cs typeface="Calibri"/>
              </a:rPr>
              <a:t>LIGHT </a:t>
            </a:r>
            <a:r>
              <a:rPr sz="800" spc="5" dirty="0">
                <a:latin typeface="Calibri"/>
                <a:cs typeface="Calibri"/>
              </a:rPr>
              <a:t>IN </a:t>
            </a:r>
            <a:r>
              <a:rPr sz="800" spc="20" dirty="0">
                <a:latin typeface="Calibri"/>
                <a:cs typeface="Calibri"/>
              </a:rPr>
              <a:t>THE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WOODS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99832" y="6226212"/>
            <a:ext cx="14960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latin typeface="Calibri"/>
                <a:cs typeface="Calibri"/>
              </a:rPr>
              <a:t>UPMC </a:t>
            </a:r>
            <a:r>
              <a:rPr sz="800" spc="30" dirty="0">
                <a:latin typeface="Calibri"/>
                <a:cs typeface="Calibri"/>
              </a:rPr>
              <a:t>HILLMAN </a:t>
            </a:r>
            <a:r>
              <a:rPr sz="800" spc="35" dirty="0">
                <a:latin typeface="Calibri"/>
                <a:cs typeface="Calibri"/>
              </a:rPr>
              <a:t>CANCER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CENTER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699832" y="6474358"/>
            <a:ext cx="4946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latin typeface="Calibri"/>
                <a:cs typeface="Calibri"/>
              </a:rPr>
              <a:t>V</a:t>
            </a:r>
            <a:r>
              <a:rPr sz="800" spc="45" dirty="0">
                <a:latin typeface="Calibri"/>
                <a:cs typeface="Calibri"/>
              </a:rPr>
              <a:t>A</a:t>
            </a:r>
            <a:r>
              <a:rPr sz="800" spc="35" dirty="0">
                <a:latin typeface="Calibri"/>
                <a:cs typeface="Calibri"/>
              </a:rPr>
              <a:t>LESKY'S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699832" y="6718236"/>
            <a:ext cx="8921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VOODOO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20" dirty="0">
                <a:latin typeface="Calibri"/>
                <a:cs typeface="Calibri"/>
              </a:rPr>
              <a:t>BREWERY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699832" y="6962114"/>
            <a:ext cx="93471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WINDY </a:t>
            </a:r>
            <a:r>
              <a:rPr sz="800" spc="35" dirty="0">
                <a:latin typeface="Calibri"/>
                <a:cs typeface="Calibri"/>
              </a:rPr>
              <a:t>HILL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20" dirty="0">
                <a:latin typeface="Calibri"/>
                <a:cs typeface="Calibri"/>
              </a:rPr>
              <a:t>WINERY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08778" y="3225840"/>
            <a:ext cx="1281430" cy="41211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660"/>
              </a:spcBef>
            </a:pPr>
            <a:r>
              <a:rPr sz="800" spc="30" dirty="0">
                <a:latin typeface="Calibri"/>
                <a:cs typeface="Calibri"/>
              </a:rPr>
              <a:t>CHARLIE'S </a:t>
            </a:r>
            <a:r>
              <a:rPr sz="800" spc="15" dirty="0">
                <a:latin typeface="Calibri"/>
                <a:cs typeface="Calibri"/>
              </a:rPr>
              <a:t>PUB </a:t>
            </a:r>
            <a:r>
              <a:rPr sz="800" spc="35" dirty="0">
                <a:latin typeface="Calibri"/>
                <a:cs typeface="Calibri"/>
              </a:rPr>
              <a:t>AND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EATERY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800" spc="35" dirty="0">
                <a:latin typeface="Calibri"/>
                <a:cs typeface="Calibri"/>
              </a:rPr>
              <a:t>CHATEAU</a:t>
            </a:r>
            <a:r>
              <a:rPr sz="800" spc="2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CHRSTINE'S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08778" y="3733974"/>
            <a:ext cx="191706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COBBLESTON COTTAGE </a:t>
            </a:r>
            <a:r>
              <a:rPr sz="800" spc="35" dirty="0">
                <a:latin typeface="Calibri"/>
                <a:cs typeface="Calibri"/>
              </a:rPr>
              <a:t>AND </a:t>
            </a:r>
            <a:r>
              <a:rPr sz="800" spc="20" dirty="0">
                <a:latin typeface="Calibri"/>
                <a:cs typeface="Calibri"/>
              </a:rPr>
              <a:t>GARDEN,</a:t>
            </a:r>
            <a:r>
              <a:rPr sz="800" spc="25" dirty="0">
                <a:latin typeface="Calibri"/>
                <a:cs typeface="Calibri"/>
              </a:rPr>
              <a:t> </a:t>
            </a:r>
            <a:r>
              <a:rPr sz="800" spc="50" dirty="0">
                <a:latin typeface="Calibri"/>
                <a:cs typeface="Calibri"/>
              </a:rPr>
              <a:t>LLC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08778" y="3977852"/>
            <a:ext cx="163068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COUNTRY </a:t>
            </a:r>
            <a:r>
              <a:rPr sz="800" spc="20" dirty="0">
                <a:latin typeface="Calibri"/>
                <a:cs typeface="Calibri"/>
              </a:rPr>
              <a:t>MEADOWS </a:t>
            </a:r>
            <a:r>
              <a:rPr sz="800" spc="35" dirty="0">
                <a:latin typeface="Calibri"/>
                <a:cs typeface="Calibri"/>
              </a:rPr>
              <a:t>GOLF</a:t>
            </a:r>
            <a:r>
              <a:rPr sz="800" spc="20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COURSE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08778" y="4221730"/>
            <a:ext cx="8705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CRAB </a:t>
            </a:r>
            <a:r>
              <a:rPr sz="800" spc="35" dirty="0">
                <a:latin typeface="Calibri"/>
                <a:cs typeface="Calibri"/>
              </a:rPr>
              <a:t>APPLE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RIDGE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08778" y="4465608"/>
            <a:ext cx="18097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latin typeface="Calibri"/>
                <a:cs typeface="Calibri"/>
              </a:rPr>
              <a:t>CUNNINGHAM </a:t>
            </a:r>
            <a:r>
              <a:rPr sz="800" spc="35" dirty="0">
                <a:latin typeface="Calibri"/>
                <a:cs typeface="Calibri"/>
              </a:rPr>
              <a:t>CHRYSLER </a:t>
            </a:r>
            <a:r>
              <a:rPr sz="800" spc="30" dirty="0">
                <a:latin typeface="Calibri"/>
                <a:cs typeface="Calibri"/>
              </a:rPr>
              <a:t>OF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EDINBORO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08778" y="4709486"/>
            <a:ext cx="8026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40" dirty="0">
                <a:latin typeface="Calibri"/>
                <a:cs typeface="Calibri"/>
              </a:rPr>
              <a:t>DALE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15" dirty="0">
                <a:latin typeface="Calibri"/>
                <a:cs typeface="Calibri"/>
              </a:rPr>
              <a:t>CUMMINGS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208778" y="4953364"/>
            <a:ext cx="11264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DAVE </a:t>
            </a:r>
            <a:r>
              <a:rPr sz="800" spc="35" dirty="0">
                <a:latin typeface="Calibri"/>
                <a:cs typeface="Calibri"/>
              </a:rPr>
              <a:t>AND LINDA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30" dirty="0">
                <a:latin typeface="Calibri"/>
                <a:cs typeface="Calibri"/>
              </a:rPr>
              <a:t>SIPPLE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208778" y="5197242"/>
            <a:ext cx="12153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DIANA </a:t>
            </a:r>
            <a:r>
              <a:rPr sz="800" spc="35" dirty="0">
                <a:latin typeface="Calibri"/>
                <a:cs typeface="Calibri"/>
              </a:rPr>
              <a:t>AND RANDY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FERRIS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08778" y="5441120"/>
            <a:ext cx="11658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DOUG </a:t>
            </a:r>
            <a:r>
              <a:rPr sz="800" spc="35" dirty="0">
                <a:latin typeface="Calibri"/>
                <a:cs typeface="Calibri"/>
              </a:rPr>
              <a:t>AND LINDA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SHOPE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208778" y="5684998"/>
            <a:ext cx="1227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latin typeface="Calibri"/>
                <a:cs typeface="Calibri"/>
              </a:rPr>
              <a:t>DOWNTOWN </a:t>
            </a:r>
            <a:r>
              <a:rPr sz="800" spc="30" dirty="0">
                <a:latin typeface="Calibri"/>
                <a:cs typeface="Calibri"/>
              </a:rPr>
              <a:t>MALL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BISTRO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08778" y="5928876"/>
            <a:ext cx="7874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EPOCH</a:t>
            </a:r>
            <a:r>
              <a:rPr sz="800" spc="-4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EYEWEAR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08778" y="6172755"/>
            <a:ext cx="15989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FAST </a:t>
            </a:r>
            <a:r>
              <a:rPr sz="800" spc="25" dirty="0">
                <a:latin typeface="Calibri"/>
                <a:cs typeface="Calibri"/>
              </a:rPr>
              <a:t>FIX- </a:t>
            </a:r>
            <a:r>
              <a:rPr sz="800" spc="35" dirty="0">
                <a:latin typeface="Calibri"/>
                <a:cs typeface="Calibri"/>
              </a:rPr>
              <a:t>JOHN AND JODI</a:t>
            </a:r>
            <a:r>
              <a:rPr sz="800" spc="-4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MURPHY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08778" y="6416633"/>
            <a:ext cx="17151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0" dirty="0">
                <a:latin typeface="Calibri"/>
                <a:cs typeface="Calibri"/>
              </a:rPr>
              <a:t>GLENWOOD </a:t>
            </a:r>
            <a:r>
              <a:rPr sz="800" spc="15" dirty="0">
                <a:latin typeface="Calibri"/>
                <a:cs typeface="Calibri"/>
              </a:rPr>
              <a:t>BEER </a:t>
            </a:r>
            <a:r>
              <a:rPr sz="800" spc="20" dirty="0">
                <a:latin typeface="Calibri"/>
                <a:cs typeface="Calibri"/>
              </a:rPr>
              <a:t>DISTRIBUTORS,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20" dirty="0">
                <a:latin typeface="Calibri"/>
                <a:cs typeface="Calibri"/>
              </a:rPr>
              <a:t>INC.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08778" y="6660511"/>
            <a:ext cx="6858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0" dirty="0">
                <a:latin typeface="Calibri"/>
                <a:cs typeface="Calibri"/>
              </a:rPr>
              <a:t>HOLLY</a:t>
            </a:r>
            <a:r>
              <a:rPr sz="800" spc="-40" dirty="0">
                <a:latin typeface="Calibri"/>
                <a:cs typeface="Calibri"/>
              </a:rPr>
              <a:t> </a:t>
            </a:r>
            <a:r>
              <a:rPr sz="800" spc="35" dirty="0">
                <a:latin typeface="Calibri"/>
                <a:cs typeface="Calibri"/>
              </a:rPr>
              <a:t>ADAMS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08778" y="6904389"/>
            <a:ext cx="11404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Calibri"/>
                <a:cs typeface="Calibri"/>
              </a:rPr>
              <a:t>JANE AND </a:t>
            </a:r>
            <a:r>
              <a:rPr sz="800" spc="30" dirty="0">
                <a:latin typeface="Calibri"/>
                <a:cs typeface="Calibri"/>
              </a:rPr>
              <a:t>GARY</a:t>
            </a:r>
            <a:r>
              <a:rPr sz="800" spc="-50" dirty="0">
                <a:latin typeface="Calibri"/>
                <a:cs typeface="Calibri"/>
              </a:rPr>
              <a:t> </a:t>
            </a:r>
            <a:r>
              <a:rPr sz="800" spc="15" dirty="0">
                <a:latin typeface="Calibri"/>
                <a:cs typeface="Calibri"/>
              </a:rPr>
              <a:t>ZIMMER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393</Words>
  <Application>Microsoft Office PowerPoint</Application>
  <PresentationFormat>Custom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Welcome to the Fight Fore  Cancer Outing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Fight Fore  Cancer Outing</dc:title>
  <dc:creator>Country Meadows Golf Course</dc:creator>
  <cp:lastModifiedBy>Country Meadows Golf Course</cp:lastModifiedBy>
  <cp:revision>1</cp:revision>
  <dcterms:created xsi:type="dcterms:W3CDTF">2019-07-22T17:22:25Z</dcterms:created>
  <dcterms:modified xsi:type="dcterms:W3CDTF">2020-02-05T15:45:44Z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2016-07-28T00:00:00Z</vt:filetime>
  </property>
  <property fmtid="{D5CDD505-2E9C-101B-9397-08002B2CF9AE}" pid="3" name="Creator">
    <vt:lpwstr>Adobe InDesign CS5.5 (7.5.3)</vt:lpwstr>
  </property>
  <property fmtid="{D5CDD505-2E9C-101B-9397-08002B2CF9AE}" pid="4" name="LastSaved">
    <vt:filetime>2019-07-22T00:00:00Z</vt:filetime>
  </property>
</Properties>
</file>